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2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1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12" Type="http://schemas.microsoft.com/office/2007/relationships/hdphoto" Target="../media/hdphoto1.wdp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fif"/><Relationship Id="rId9" Type="http://schemas.openxmlformats.org/officeDocument/2006/relationships/image" Target="../media/image8.jp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86" y="2636403"/>
            <a:ext cx="2815523" cy="5562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6" y="705175"/>
            <a:ext cx="1789566" cy="1007459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519947"/>
            <a:ext cx="2718175" cy="672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352225"/>
            <a:ext cx="1498599" cy="171335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51" y="548504"/>
            <a:ext cx="2507014" cy="1320800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0D8260F-7D7F-4C21-A648-04123F31D58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00" y="2549327"/>
            <a:ext cx="3320612" cy="6433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63A261-7536-46B1-B302-425742B0DE36}"/>
              </a:ext>
            </a:extLst>
          </p:cNvPr>
          <p:cNvGrpSpPr/>
          <p:nvPr/>
        </p:nvGrpSpPr>
        <p:grpSpPr>
          <a:xfrm>
            <a:off x="-785572" y="5458244"/>
            <a:ext cx="10269644" cy="1961731"/>
            <a:chOff x="-785572" y="5458244"/>
            <a:chExt cx="10269644" cy="1961731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5489575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5480050"/>
              <a:ext cx="4762847" cy="1939925"/>
            </a:xfrm>
            <a:prstGeom prst="rect">
              <a:avLst/>
            </a:prstGeom>
          </p:spPr>
        </p:pic>
        <p:pic>
          <p:nvPicPr>
            <p:cNvPr id="15" name="Picture 14" descr="A picture containing flower, airplane, sign&#10;&#10;Description automatically generated">
              <a:extLst>
                <a:ext uri="{FF2B5EF4-FFF2-40B4-BE49-F238E27FC236}">
                  <a16:creationId xmlns:a16="http://schemas.microsoft.com/office/drawing/2014/main" id="{6FDA3449-64A1-4AB6-A839-5D74C701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5572" y="5458244"/>
              <a:ext cx="2910600" cy="1940400"/>
            </a:xfrm>
            <a:prstGeom prst="rect">
              <a:avLst/>
            </a:prstGeom>
          </p:spPr>
        </p:pic>
      </p:grp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FEEC2C2-CCC1-1767-84EB-1DDFDDEEB6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33" y="718367"/>
            <a:ext cx="2867025" cy="981075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36633ECB-4CC7-BD45-82FD-AD7A1CD34F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359" y="232592"/>
            <a:ext cx="23431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4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 Muellenbroich</cp:lastModifiedBy>
  <cp:revision>23</cp:revision>
  <dcterms:created xsi:type="dcterms:W3CDTF">2020-01-03T16:18:33Z</dcterms:created>
  <dcterms:modified xsi:type="dcterms:W3CDTF">2023-03-08T14:40:09Z</dcterms:modified>
</cp:coreProperties>
</file>